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3"/>
    <p:sldId id="257" r:id="rId4"/>
    <p:sldId id="266" r:id="rId5"/>
    <p:sldId id="258" r:id="rId6"/>
    <p:sldId id="283" r:id="rId7"/>
    <p:sldId id="259" r:id="rId8"/>
    <p:sldId id="284" r:id="rId9"/>
    <p:sldId id="260" r:id="rId10"/>
    <p:sldId id="303" r:id="rId11"/>
    <p:sldId id="301" r:id="rId12"/>
    <p:sldId id="302" r:id="rId13"/>
    <p:sldId id="270" r:id="rId14"/>
    <p:sldId id="304" r:id="rId15"/>
    <p:sldId id="261" r:id="rId16"/>
    <p:sldId id="272" r:id="rId17"/>
    <p:sldId id="299" r:id="rId18"/>
    <p:sldId id="300" r:id="rId19"/>
    <p:sldId id="262" r:id="rId20"/>
    <p:sldId id="273" r:id="rId21"/>
    <p:sldId id="263" r:id="rId22"/>
    <p:sldId id="274" r:id="rId23"/>
    <p:sldId id="264" r:id="rId24"/>
    <p:sldId id="26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E7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83" d="100"/>
          <a:sy n="83" d="100"/>
        </p:scale>
        <p:origin x="142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1D317-355A-489C-8306-5046839531D1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0A8C1-03E9-44F0-A0C2-366DEF945B6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-3175"/>
            <a:ext cx="9153525" cy="686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47813" y="1125538"/>
            <a:ext cx="6908800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2351088"/>
            <a:ext cx="6913562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74750"/>
            <a:ext cx="40386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74750"/>
            <a:ext cx="40386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48763" cy="686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457200" y="1174750"/>
            <a:ext cx="82296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2.png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70.png"/><Relationship Id="rId7" Type="http://schemas.openxmlformats.org/officeDocument/2006/relationships/image" Target="../media/image69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58240" y="180975"/>
            <a:ext cx="10220325" cy="3458845"/>
          </a:xfrm>
        </p:spPr>
        <p:txBody>
          <a:bodyPr/>
          <a:lstStyle/>
          <a:p>
            <a:pPr algn="r"/>
            <a:r>
              <a:rPr sz="6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WordPress</a:t>
            </a:r>
            <a:r>
              <a:rPr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 Application Deployment</a:t>
            </a: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8780" y="4974590"/>
            <a:ext cx="7273290" cy="188341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PROJECT</a:t>
            </a:r>
            <a:r>
              <a:rPr lang="en-US" sz="5400" dirty="0">
                <a:solidFill>
                  <a:srgbClr val="FF0000"/>
                </a:solidFill>
              </a:rPr>
              <a:t>-</a:t>
            </a:r>
            <a:r>
              <a:rPr lang="en-US" sz="5400" b="1" dirty="0">
                <a:solidFill>
                  <a:srgbClr val="FF0000"/>
                </a:solidFill>
              </a:rPr>
              <a:t>2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6530" y="4791075"/>
            <a:ext cx="5220335" cy="12490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dirty="0" smtClean="0"/>
              <a:t>                      </a:t>
            </a:r>
            <a:endParaRPr lang="en-US" dirty="0" smtClean="0"/>
          </a:p>
          <a:p>
            <a:endParaRPr lang="en-US" dirty="0"/>
          </a:p>
          <a:p>
            <a:pPr algn="ctr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                            </a:t>
            </a:r>
            <a:endParaRPr lang="en-US" sz="2800" dirty="0" smtClean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 Box 3"/>
          <p:cNvSpPr txBox="1"/>
          <p:nvPr/>
        </p:nvSpPr>
        <p:spPr>
          <a:xfrm>
            <a:off x="6267450" y="6042025"/>
            <a:ext cx="4628515" cy="758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         By </a:t>
            </a:r>
            <a:endParaRPr lang="en-US"/>
          </a:p>
          <a:p>
            <a:r>
              <a:rPr lang="en-US" i="1">
                <a:latin typeface="Segoe Script" panose="030B0504020000000003" charset="0"/>
                <a:cs typeface="Segoe Script" panose="030B0504020000000003" charset="0"/>
              </a:rPr>
              <a:t>Rajesh Pattapu</a:t>
            </a:r>
            <a:endParaRPr lang="en-US" i="1">
              <a:latin typeface="Segoe Script" panose="030B0504020000000003" charset="0"/>
              <a:cs typeface="Segoe Script" panose="030B0504020000000003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3137535" y="149225"/>
            <a:ext cx="3048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METHOD-5</a:t>
            </a:r>
            <a:endParaRPr lang="en-US" sz="3200"/>
          </a:p>
        </p:txBody>
      </p:sp>
      <p:sp>
        <p:nvSpPr>
          <p:cNvPr id="3" name="Text Box 2"/>
          <p:cNvSpPr txBox="1"/>
          <p:nvPr/>
        </p:nvSpPr>
        <p:spPr>
          <a:xfrm>
            <a:off x="426720" y="1072515"/>
            <a:ext cx="7765415" cy="967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 b="1" u="sng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arter One" panose="03080802040405060005"/>
                <a:ea typeface="Carter One" panose="03080802040405060005"/>
                <a:cs typeface="Carter One" panose="03080802040405060005"/>
                <a:sym typeface="Carter One" panose="03080802040405060005"/>
              </a:rPr>
              <a:t>DEPLOY WORDPRESS USING GIT AND JENKINS EXECUTE SHELL:</a:t>
            </a:r>
            <a:endParaRPr lang="en-US" sz="3200" b="1" u="sng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Carter One" panose="03080802040405060005"/>
              <a:ea typeface="Carter One" panose="03080802040405060005"/>
              <a:cs typeface="Carter One" panose="03080802040405060005"/>
              <a:sym typeface="Carter One" panose="03080802040405060005"/>
            </a:endParaRPr>
          </a:p>
          <a:p>
            <a:endParaRPr lang="en-US" sz="3200" b="1" u="sng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Carter One" panose="03080802040405060005"/>
              <a:ea typeface="Carter One" panose="03080802040405060005"/>
              <a:cs typeface="Carter One" panose="03080802040405060005"/>
              <a:sym typeface="Carter One" panose="03080802040405060005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56565" y="2669540"/>
            <a:ext cx="7705725" cy="3643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Launch an instance and install jenkins and then start and enable it.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070A"/>
                </a:solidFill>
                <a:latin typeface="+mj-lt"/>
                <a:ea typeface="Cardo" panose="02020600000000000000"/>
                <a:cs typeface="+mj-lt"/>
                <a:sym typeface="Cardo" panose="02020600000000000000"/>
              </a:rPr>
              <a:t>Copy public Ip of instance to view Jenkins and create a new job &amp; write bash script in Jenkins execute shell.</a:t>
            </a:r>
            <a:endParaRPr lang="en-US" sz="2400">
              <a:solidFill>
                <a:srgbClr val="01070A"/>
              </a:solidFill>
              <a:latin typeface="+mj-lt"/>
              <a:ea typeface="Cardo" panose="02020600000000000000"/>
              <a:cs typeface="+mj-lt"/>
              <a:sym typeface="Cardo" panose="020206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070A"/>
                </a:solidFill>
                <a:latin typeface="+mj-lt"/>
                <a:ea typeface="Cardo" panose="02020600000000000000"/>
                <a:cs typeface="+mj-lt"/>
                <a:sym typeface="Cardo" panose="02020600000000000000"/>
              </a:rPr>
              <a:t>Build the created job.</a:t>
            </a:r>
            <a:endParaRPr lang="en-US" sz="2400">
              <a:solidFill>
                <a:srgbClr val="01070A"/>
              </a:solidFill>
              <a:latin typeface="+mj-lt"/>
              <a:ea typeface="Cardo" panose="02020600000000000000"/>
              <a:cs typeface="+mj-lt"/>
              <a:sym typeface="Cardo" panose="020206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1070A"/>
                </a:solidFill>
                <a:latin typeface="+mj-lt"/>
                <a:ea typeface="Cardo" panose="02020600000000000000"/>
                <a:cs typeface="+mj-lt"/>
                <a:sym typeface="Cardo" panose="02020600000000000000"/>
              </a:rPr>
              <a:t>Copy the public Ip of instance to view the WordPress application.</a:t>
            </a:r>
            <a:endParaRPr lang="en-US" sz="2400">
              <a:solidFill>
                <a:srgbClr val="01070A"/>
              </a:solidFill>
              <a:latin typeface="+mj-lt"/>
              <a:ea typeface="Cardo" panose="02020600000000000000"/>
              <a:cs typeface="+mj-lt"/>
              <a:sym typeface="Cardo" panose="020206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solidFill>
                <a:srgbClr val="01070A"/>
              </a:solidFill>
              <a:latin typeface="+mj-lt"/>
              <a:ea typeface="Cardo" panose="02020600000000000000"/>
              <a:cs typeface="+mj-lt"/>
              <a:sym typeface="Cardo" panose="020206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024-10-18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72000" cy="2209800"/>
          </a:xfrm>
          <a:prstGeom prst="rect">
            <a:avLst/>
          </a:prstGeom>
        </p:spPr>
      </p:pic>
      <p:pic>
        <p:nvPicPr>
          <p:cNvPr id="3" name="Picture 2" descr="2024-10-18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895" y="0"/>
            <a:ext cx="4523105" cy="2228215"/>
          </a:xfrm>
          <a:prstGeom prst="rect">
            <a:avLst/>
          </a:prstGeom>
        </p:spPr>
      </p:pic>
      <p:pic>
        <p:nvPicPr>
          <p:cNvPr id="4" name="Picture 3" descr="2024-10-18 (1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9485"/>
            <a:ext cx="4641215" cy="2085340"/>
          </a:xfrm>
          <a:prstGeom prst="rect">
            <a:avLst/>
          </a:prstGeom>
        </p:spPr>
      </p:pic>
      <p:pic>
        <p:nvPicPr>
          <p:cNvPr id="6" name="Picture 5" descr="2024-10-18 (1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685" y="1898650"/>
            <a:ext cx="4552315" cy="2463800"/>
          </a:xfrm>
          <a:prstGeom prst="rect">
            <a:avLst/>
          </a:prstGeom>
        </p:spPr>
      </p:pic>
      <p:pic>
        <p:nvPicPr>
          <p:cNvPr id="7" name="Picture 6" descr="2024-10-18 (1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110" y="4333875"/>
            <a:ext cx="4580890" cy="2472055"/>
          </a:xfrm>
          <a:prstGeom prst="rect">
            <a:avLst/>
          </a:prstGeom>
        </p:spPr>
      </p:pic>
      <p:pic>
        <p:nvPicPr>
          <p:cNvPr id="9" name="Picture 8" descr="2024-10-18 (16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14825"/>
            <a:ext cx="4643120" cy="24911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17438"/>
            <a:ext cx="8483600" cy="2554642"/>
          </a:xfrm>
        </p:spPr>
        <p:txBody>
          <a:bodyPr/>
          <a:lstStyle/>
          <a:p>
            <a:r>
              <a:rPr lang="en-US" b="1" u="sng" dirty="0" smtClean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Deployment with  </a:t>
            </a:r>
            <a:r>
              <a:rPr lang="en-US" b="1" u="sng" dirty="0" err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jenkins</a:t>
            </a:r>
            <a:r>
              <a:rPr lang="en-US" b="1" u="sng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 pipeline </a:t>
            </a:r>
            <a:br>
              <a:rPr lang="en-US" b="1" u="sng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</a:br>
            <a:r>
              <a:rPr lang="en-US" b="1" u="sng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add build periodically and poll </a:t>
            </a:r>
            <a:r>
              <a:rPr lang="en-US" b="1" u="sng" dirty="0" err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scm:</a:t>
            </a:r>
            <a:endParaRPr lang="en-US" b="1" u="sng" dirty="0" err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305" y="1948180"/>
            <a:ext cx="7778750" cy="3576320"/>
          </a:xfrm>
        </p:spPr>
        <p:txBody>
          <a:bodyPr>
            <a:normAutofit fontScale="25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9600" dirty="0"/>
              <a:t>Create EC2 instance and install Jenkins</a:t>
            </a:r>
            <a:endParaRPr lang="en-US" sz="9600" dirty="0"/>
          </a:p>
          <a:p>
            <a:r>
              <a:rPr lang="en-US" sz="9600" dirty="0"/>
              <a:t>Clone </a:t>
            </a:r>
            <a:r>
              <a:rPr lang="en-US" sz="9600" dirty="0" err="1"/>
              <a:t>WordPress</a:t>
            </a:r>
            <a:r>
              <a:rPr lang="en-US" sz="9600" dirty="0"/>
              <a:t> repository using </a:t>
            </a:r>
            <a:r>
              <a:rPr lang="en-US" sz="9600" dirty="0" err="1"/>
              <a:t>Git</a:t>
            </a:r>
            <a:endParaRPr lang="en-US" sz="9600" dirty="0"/>
          </a:p>
          <a:p>
            <a:r>
              <a:rPr lang="en-US" sz="9600" dirty="0"/>
              <a:t>Configure </a:t>
            </a:r>
            <a:r>
              <a:rPr lang="en-US" sz="9600" dirty="0" smtClean="0"/>
              <a:t>clone job and build job </a:t>
            </a:r>
            <a:r>
              <a:rPr lang="en-US" sz="9600" dirty="0"/>
              <a:t>to deploy </a:t>
            </a:r>
            <a:r>
              <a:rPr lang="en-US" sz="9600" dirty="0" err="1"/>
              <a:t>WordPress</a:t>
            </a:r>
            <a:endParaRPr lang="en-US" sz="9600" dirty="0"/>
          </a:p>
          <a:p>
            <a:r>
              <a:rPr lang="en-US" sz="9600" dirty="0"/>
              <a:t>Write the bash script in execute </a:t>
            </a:r>
            <a:r>
              <a:rPr lang="en-US" sz="9600" dirty="0" smtClean="0"/>
              <a:t>shell</a:t>
            </a:r>
            <a:r>
              <a:rPr lang="en-US" sz="9600" dirty="0"/>
              <a:t> </a:t>
            </a:r>
            <a:r>
              <a:rPr lang="en-US" sz="9600" dirty="0" smtClean="0"/>
              <a:t>in build job.</a:t>
            </a:r>
            <a:endParaRPr lang="en-US" sz="9600" dirty="0" smtClean="0"/>
          </a:p>
          <a:p>
            <a:r>
              <a:rPr lang="en-US" sz="9600" dirty="0" smtClean="0"/>
              <a:t>Install build pipeline plugin and build new view.</a:t>
            </a:r>
            <a:endParaRPr lang="en-US" sz="9600" dirty="0" smtClean="0"/>
          </a:p>
          <a:p>
            <a:r>
              <a:rPr lang="en-US" sz="9600" dirty="0" smtClean="0"/>
              <a:t>Put initial job as clone job and </a:t>
            </a:r>
            <a:r>
              <a:rPr lang="en-US" sz="9600" dirty="0" err="1" smtClean="0"/>
              <a:t>postbuild</a:t>
            </a:r>
            <a:r>
              <a:rPr lang="en-US" sz="9600" dirty="0" smtClean="0"/>
              <a:t> action as build job and set the schedule for build periodically build that and observe than set the schedule for poll </a:t>
            </a:r>
            <a:r>
              <a:rPr lang="en-US" sz="9600" dirty="0" err="1" smtClean="0"/>
              <a:t>scm</a:t>
            </a:r>
            <a:r>
              <a:rPr lang="en-US" sz="9600" dirty="0" smtClean="0"/>
              <a:t>  before that changes in the script and run observe the output of poll </a:t>
            </a:r>
            <a:r>
              <a:rPr lang="en-US" sz="9600" dirty="0" err="1" smtClean="0"/>
              <a:t>scm</a:t>
            </a:r>
            <a:r>
              <a:rPr lang="en-US" sz="9600" dirty="0" smtClean="0"/>
              <a:t>.</a:t>
            </a:r>
            <a:endParaRPr lang="en-US" sz="9600" dirty="0" smtClean="0"/>
          </a:p>
          <a:p>
            <a:endParaRPr lang="en-US" sz="9600" dirty="0" smtClean="0"/>
          </a:p>
        </p:txBody>
      </p:sp>
      <p:sp>
        <p:nvSpPr>
          <p:cNvPr id="4" name="Text Box 3"/>
          <p:cNvSpPr txBox="1"/>
          <p:nvPr/>
        </p:nvSpPr>
        <p:spPr>
          <a:xfrm>
            <a:off x="4486275" y="62865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599690" y="198755"/>
            <a:ext cx="3048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200" u="sng"/>
              <a:t>METHOD-6</a:t>
            </a:r>
            <a:endParaRPr lang="en-US" sz="3200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4-10-22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72000" cy="2298065"/>
          </a:xfrm>
          <a:prstGeom prst="rect">
            <a:avLst/>
          </a:prstGeom>
        </p:spPr>
      </p:pic>
      <p:pic>
        <p:nvPicPr>
          <p:cNvPr id="5" name="Picture 4" descr="2024-10-22 (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685" y="0"/>
            <a:ext cx="4552315" cy="2278380"/>
          </a:xfrm>
          <a:prstGeom prst="rect">
            <a:avLst/>
          </a:prstGeom>
        </p:spPr>
      </p:pic>
      <p:pic>
        <p:nvPicPr>
          <p:cNvPr id="6" name="Picture 5" descr="2024-10-22 (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2298065"/>
            <a:ext cx="4591050" cy="2230755"/>
          </a:xfrm>
          <a:prstGeom prst="rect">
            <a:avLst/>
          </a:prstGeom>
        </p:spPr>
      </p:pic>
      <p:pic>
        <p:nvPicPr>
          <p:cNvPr id="7" name="Picture 6" descr="2024-10-22 (1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735" y="2269490"/>
            <a:ext cx="4533265" cy="2262505"/>
          </a:xfrm>
          <a:prstGeom prst="rect">
            <a:avLst/>
          </a:prstGeom>
        </p:spPr>
      </p:pic>
      <p:pic>
        <p:nvPicPr>
          <p:cNvPr id="8" name="Picture 7" descr="2024-10-22 (14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" y="4548505"/>
            <a:ext cx="4631690" cy="2309495"/>
          </a:xfrm>
          <a:prstGeom prst="rect">
            <a:avLst/>
          </a:prstGeom>
        </p:spPr>
      </p:pic>
      <p:pic>
        <p:nvPicPr>
          <p:cNvPr id="9" name="Picture 8" descr="2024-10-22 (18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325" y="4483735"/>
            <a:ext cx="4572000" cy="23742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" y="452718"/>
            <a:ext cx="8083296" cy="2610522"/>
          </a:xfrm>
        </p:spPr>
        <p:txBody>
          <a:bodyPr/>
          <a:lstStyle/>
          <a:p>
            <a:r>
              <a:rPr b="1" u="sng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Using </a:t>
            </a:r>
            <a:r>
              <a:rPr b="1" u="sng" dirty="0" err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Terraform</a:t>
            </a:r>
            <a:r>
              <a:rPr b="1" u="sng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 for </a:t>
            </a:r>
            <a:r>
              <a:rPr b="1" u="sng" dirty="0" err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WordPress</a:t>
            </a:r>
            <a:r>
              <a:rPr b="1" u="sng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 </a:t>
            </a:r>
            <a:r>
              <a:rPr b="1" u="sng" dirty="0" smtClean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Deployment</a:t>
            </a:r>
            <a:r>
              <a:rPr lang="en-US" b="1" u="sng" dirty="0" smtClean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 and also with execute shell:</a:t>
            </a:r>
            <a:endParaRPr lang="en-US" b="1" u="sng" dirty="0" smtClean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2093976"/>
            <a:ext cx="6711654" cy="3011430"/>
          </a:xfrm>
        </p:spPr>
        <p:txBody>
          <a:bodyPr/>
          <a:lstStyle/>
          <a:p>
            <a:pPr marL="0" indent="0">
              <a:buNone/>
            </a:pPr>
            <a:endParaRPr dirty="0"/>
          </a:p>
          <a:p>
            <a:r>
              <a:rPr dirty="0" smtClean="0"/>
              <a:t>Create </a:t>
            </a:r>
            <a:r>
              <a:rPr dirty="0" err="1"/>
              <a:t>Terraform</a:t>
            </a:r>
            <a:r>
              <a:rPr dirty="0"/>
              <a:t> scripts to define EC2, VPC, Security Groups</a:t>
            </a:r>
            <a:endParaRPr dirty="0"/>
          </a:p>
          <a:p>
            <a:r>
              <a:rPr dirty="0" smtClean="0"/>
              <a:t>Run </a:t>
            </a:r>
            <a:r>
              <a:rPr dirty="0" err="1"/>
              <a:t>Terraform</a:t>
            </a:r>
            <a:r>
              <a:rPr dirty="0"/>
              <a:t> commands: </a:t>
            </a:r>
            <a:r>
              <a:rPr dirty="0" err="1"/>
              <a:t>init</a:t>
            </a:r>
            <a:r>
              <a:rPr dirty="0"/>
              <a:t>, validate, plan, apply</a:t>
            </a:r>
            <a:endParaRPr dirty="0"/>
          </a:p>
          <a:p>
            <a:r>
              <a:rPr dirty="0" smtClean="0"/>
              <a:t>Automate </a:t>
            </a:r>
            <a:r>
              <a:rPr dirty="0"/>
              <a:t>infrastructure provisioning</a:t>
            </a:r>
            <a:endParaRPr dirty="0"/>
          </a:p>
        </p:txBody>
      </p:sp>
      <p:sp>
        <p:nvSpPr>
          <p:cNvPr id="4" name="Text Box 3"/>
          <p:cNvSpPr txBox="1"/>
          <p:nvPr/>
        </p:nvSpPr>
        <p:spPr>
          <a:xfrm>
            <a:off x="2901315" y="176530"/>
            <a:ext cx="3048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200" u="sng"/>
              <a:t>METHOD-7</a:t>
            </a:r>
            <a:endParaRPr lang="en-US" sz="3200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24-10-22 (1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72000" cy="2152015"/>
          </a:xfrm>
          <a:prstGeom prst="rect">
            <a:avLst/>
          </a:prstGeom>
        </p:spPr>
      </p:pic>
      <p:pic>
        <p:nvPicPr>
          <p:cNvPr id="9" name="Picture 8" descr="2024-10-22 (2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66920" cy="2146935"/>
          </a:xfrm>
          <a:prstGeom prst="rect">
            <a:avLst/>
          </a:prstGeom>
        </p:spPr>
      </p:pic>
      <p:pic>
        <p:nvPicPr>
          <p:cNvPr id="10" name="Picture 9" descr="2024-10-22 (2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2038350"/>
            <a:ext cx="4578350" cy="2781935"/>
          </a:xfrm>
          <a:prstGeom prst="rect">
            <a:avLst/>
          </a:prstGeom>
        </p:spPr>
      </p:pic>
      <p:pic>
        <p:nvPicPr>
          <p:cNvPr id="11" name="Picture 10" descr="2024-10-24 (1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350" y="4530725"/>
            <a:ext cx="4639945" cy="2327275"/>
          </a:xfrm>
          <a:prstGeom prst="rect">
            <a:avLst/>
          </a:prstGeom>
        </p:spPr>
      </p:pic>
      <p:pic>
        <p:nvPicPr>
          <p:cNvPr id="12" name="Picture 11" descr="2024-10-24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028825"/>
            <a:ext cx="4572000" cy="2790825"/>
          </a:xfrm>
          <a:prstGeom prst="rect">
            <a:avLst/>
          </a:prstGeom>
        </p:spPr>
      </p:pic>
      <p:pic>
        <p:nvPicPr>
          <p:cNvPr id="13" name="Picture 12" descr="2024-10-24 (9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595" y="4530725"/>
            <a:ext cx="4534535" cy="2327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48590" y="954405"/>
            <a:ext cx="87483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 u="sng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latin typeface="Carter One" panose="03080802040405060005"/>
                <a:ea typeface="Carter One" panose="03080802040405060005"/>
                <a:cs typeface="Carter One" panose="03080802040405060005"/>
                <a:sym typeface="Carter One" panose="03080802040405060005"/>
              </a:rPr>
              <a:t>DEPLOY WORDPRESS WEB APPLICATION BY USING GIT CLONE AND JENKINS EXECUTE SHELL INSTALL TERRAFORM, INIT, FMT, VALIDATE AND APPLY WITH AUTOMATIC COMMAND AS TERRAFORM APPLY --AUTO-APPROVE) AND TERRAFORM:</a:t>
            </a:r>
            <a:endParaRPr lang="en-US" sz="2400" b="1" u="sng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Carter One" panose="03080802040405060005"/>
              <a:ea typeface="Carter One" panose="03080802040405060005"/>
              <a:cs typeface="Carter One" panose="03080802040405060005"/>
              <a:sym typeface="Carter One" panose="03080802040405060005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874010" y="163830"/>
            <a:ext cx="3048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METHOD-8</a:t>
            </a:r>
            <a:endParaRPr lang="en-US" sz="3200"/>
          </a:p>
        </p:txBody>
      </p:sp>
      <p:sp>
        <p:nvSpPr>
          <p:cNvPr id="4" name="Text Box 3"/>
          <p:cNvSpPr txBox="1"/>
          <p:nvPr/>
        </p:nvSpPr>
        <p:spPr>
          <a:xfrm>
            <a:off x="353695" y="3100070"/>
            <a:ext cx="8543290" cy="3255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Create an instance and install git and jenkins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Open jenkins page by using public IP for an instance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create a job for cloning git repository and install terraform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Install aws credintials plug into aws acess key and secret key and then build the created job.</a:t>
            </a: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another instance created from terraform and browse public ip to view wordpress application.</a:t>
            </a:r>
            <a:endParaRPr lang="en-US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2024-10-24 (1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72000" cy="1932305"/>
          </a:xfrm>
          <a:prstGeom prst="rect">
            <a:avLst/>
          </a:prstGeom>
        </p:spPr>
      </p:pic>
      <p:pic>
        <p:nvPicPr>
          <p:cNvPr id="3" name="Picture 2" descr="2024-10-24 (2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52315" cy="1941830"/>
          </a:xfrm>
          <a:prstGeom prst="rect">
            <a:avLst/>
          </a:prstGeom>
        </p:spPr>
      </p:pic>
      <p:pic>
        <p:nvPicPr>
          <p:cNvPr id="4" name="Picture 3" descr="2024-10-24 (2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1830"/>
            <a:ext cx="4606925" cy="1487170"/>
          </a:xfrm>
          <a:prstGeom prst="rect">
            <a:avLst/>
          </a:prstGeom>
        </p:spPr>
      </p:pic>
      <p:pic>
        <p:nvPicPr>
          <p:cNvPr id="5" name="Picture 4" descr="2024-10-24 (2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17040"/>
            <a:ext cx="4572000" cy="1711960"/>
          </a:xfrm>
          <a:prstGeom prst="rect">
            <a:avLst/>
          </a:prstGeom>
        </p:spPr>
      </p:pic>
      <p:pic>
        <p:nvPicPr>
          <p:cNvPr id="6" name="Picture 5" descr="2024-10-24 (24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4572000" cy="1551305"/>
          </a:xfrm>
          <a:prstGeom prst="rect">
            <a:avLst/>
          </a:prstGeom>
        </p:spPr>
      </p:pic>
      <p:pic>
        <p:nvPicPr>
          <p:cNvPr id="7" name="Picture 6" descr="2024-10-24 (25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429000"/>
            <a:ext cx="4572000" cy="1654810"/>
          </a:xfrm>
          <a:prstGeom prst="rect">
            <a:avLst/>
          </a:prstGeom>
        </p:spPr>
      </p:pic>
      <p:pic>
        <p:nvPicPr>
          <p:cNvPr id="8" name="Picture 7" descr="2024-10-24 (27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95" y="4874260"/>
            <a:ext cx="4583430" cy="1984375"/>
          </a:xfrm>
          <a:prstGeom prst="rect">
            <a:avLst/>
          </a:prstGeom>
        </p:spPr>
      </p:pic>
      <p:pic>
        <p:nvPicPr>
          <p:cNvPr id="9" name="Picture 8" descr="2024-10-24 (32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685" y="4980305"/>
            <a:ext cx="4552315" cy="19113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" y="687032"/>
            <a:ext cx="7945120" cy="2625763"/>
          </a:xfrm>
        </p:spPr>
        <p:txBody>
          <a:bodyPr/>
          <a:lstStyle/>
          <a:p>
            <a:r>
              <a:rPr b="1" u="sng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Jenkins Pipeline for </a:t>
            </a:r>
            <a:r>
              <a:rPr b="1" u="sng" dirty="0" err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WordPress</a:t>
            </a:r>
            <a:r>
              <a:rPr b="1" u="sng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</a:t>
            </a:r>
            <a:r>
              <a:rPr b="1" u="sng" dirty="0" err="1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Deployment</a:t>
            </a:r>
            <a:r>
              <a:rPr lang="en-US" b="1" u="sng" dirty="0" err="1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,buildperiodically</a:t>
            </a:r>
            <a:r>
              <a:rPr lang="en-US" b="1" u="sng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and poll </a:t>
            </a:r>
            <a:r>
              <a:rPr lang="en-US" b="1" u="sng" dirty="0" err="1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scm</a:t>
            </a:r>
            <a:r>
              <a:rPr lang="en-US" b="1" u="sng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</a:t>
            </a:r>
            <a:r>
              <a:rPr b="1" u="sng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with </a:t>
            </a:r>
            <a:r>
              <a:rPr b="1" u="sng" dirty="0" err="1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Git</a:t>
            </a:r>
            <a:r>
              <a:rPr lang="en-US" b="1" u="sng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and with </a:t>
            </a:r>
            <a:r>
              <a:rPr lang="en-US" b="1" u="sng" dirty="0" err="1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terraform:</a:t>
            </a:r>
            <a:endParaRPr lang="en-US" b="1" u="sng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573" y="2854325"/>
            <a:ext cx="6711654" cy="25196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dirty="0"/>
          </a:p>
          <a:p>
            <a:r>
              <a:rPr dirty="0" smtClean="0"/>
              <a:t>Set </a:t>
            </a:r>
            <a:r>
              <a:rPr dirty="0"/>
              <a:t>up Jenkins Pipeline with </a:t>
            </a:r>
            <a:r>
              <a:rPr dirty="0" err="1"/>
              <a:t>Git</a:t>
            </a:r>
            <a:endParaRPr dirty="0"/>
          </a:p>
          <a:p>
            <a:r>
              <a:rPr dirty="0" smtClean="0"/>
              <a:t>Use </a:t>
            </a:r>
            <a:r>
              <a:rPr dirty="0"/>
              <a:t>build periodically and poll SCM for automation</a:t>
            </a:r>
            <a:endParaRPr dirty="0"/>
          </a:p>
          <a:p>
            <a:r>
              <a:rPr dirty="0" smtClean="0"/>
              <a:t>Deploy </a:t>
            </a:r>
            <a:r>
              <a:rPr dirty="0" err="1"/>
              <a:t>WordPress</a:t>
            </a:r>
            <a:r>
              <a:rPr dirty="0"/>
              <a:t> using Jenkins Pipeline</a:t>
            </a:r>
            <a:endParaRPr dirty="0"/>
          </a:p>
        </p:txBody>
      </p:sp>
      <p:sp>
        <p:nvSpPr>
          <p:cNvPr id="5" name="Text Box 4"/>
          <p:cNvSpPr txBox="1"/>
          <p:nvPr/>
        </p:nvSpPr>
        <p:spPr>
          <a:xfrm>
            <a:off x="3180715" y="237490"/>
            <a:ext cx="3048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u="sng"/>
              <a:t>METHOD-9</a:t>
            </a:r>
            <a:endParaRPr lang="en-US" sz="3200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24-10-24 (3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72000" cy="1727200"/>
          </a:xfrm>
          <a:prstGeom prst="rect">
            <a:avLst/>
          </a:prstGeom>
        </p:spPr>
      </p:pic>
      <p:pic>
        <p:nvPicPr>
          <p:cNvPr id="9" name="Picture 8" descr="2024-10-24 (3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1737360"/>
          </a:xfrm>
          <a:prstGeom prst="rect">
            <a:avLst/>
          </a:prstGeom>
        </p:spPr>
      </p:pic>
      <p:pic>
        <p:nvPicPr>
          <p:cNvPr id="10" name="Picture 9" descr="2024-10-24 (37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7360"/>
            <a:ext cx="4592320" cy="1691640"/>
          </a:xfrm>
          <a:prstGeom prst="rect">
            <a:avLst/>
          </a:prstGeom>
        </p:spPr>
      </p:pic>
      <p:pic>
        <p:nvPicPr>
          <p:cNvPr id="11" name="Picture 10" descr="2024-10-24 (3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555" y="1737360"/>
            <a:ext cx="4566920" cy="1691640"/>
          </a:xfrm>
          <a:prstGeom prst="rect">
            <a:avLst/>
          </a:prstGeom>
        </p:spPr>
      </p:pic>
      <p:pic>
        <p:nvPicPr>
          <p:cNvPr id="12" name="Picture 11" descr="2024-10-24 (39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100" y="3418205"/>
            <a:ext cx="4732655" cy="1680845"/>
          </a:xfrm>
          <a:prstGeom prst="rect">
            <a:avLst/>
          </a:prstGeom>
        </p:spPr>
      </p:pic>
      <p:pic>
        <p:nvPicPr>
          <p:cNvPr id="13" name="Picture 12" descr="2024-10-24 (4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555" y="3402330"/>
            <a:ext cx="4572000" cy="1696720"/>
          </a:xfrm>
          <a:prstGeom prst="rect">
            <a:avLst/>
          </a:prstGeom>
        </p:spPr>
      </p:pic>
      <p:pic>
        <p:nvPicPr>
          <p:cNvPr id="14" name="Picture 13" descr="2024-10-24 (42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75" y="5099050"/>
            <a:ext cx="4602480" cy="1758315"/>
          </a:xfrm>
          <a:prstGeom prst="rect">
            <a:avLst/>
          </a:prstGeom>
        </p:spPr>
      </p:pic>
      <p:pic>
        <p:nvPicPr>
          <p:cNvPr id="15" name="Picture 14" descr="2024-10-24 (43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8050" y="5069205"/>
            <a:ext cx="4548505" cy="1788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1078865"/>
            <a:ext cx="8229600" cy="582613"/>
          </a:xfrm>
        </p:spPr>
        <p:txBody>
          <a:bodyPr/>
          <a:lstStyle/>
          <a:p>
            <a:r>
              <a:rPr sz="3200" b="1" u="sng" dirty="0">
                <a:solidFill>
                  <a:srgbClr val="002060"/>
                </a:solidFill>
              </a:rPr>
              <a:t>Deploying </a:t>
            </a:r>
            <a:r>
              <a:rPr sz="3200" b="1" u="sng" dirty="0" err="1">
                <a:solidFill>
                  <a:srgbClr val="002060"/>
                </a:solidFill>
              </a:rPr>
              <a:t>WordPress</a:t>
            </a:r>
            <a:r>
              <a:rPr sz="3200" b="1" u="sng" dirty="0">
                <a:solidFill>
                  <a:srgbClr val="002060"/>
                </a:solidFill>
              </a:rPr>
              <a:t> with AWS RDS </a:t>
            </a:r>
            <a:br>
              <a:rPr sz="3200" b="1" u="sng" dirty="0">
                <a:solidFill>
                  <a:srgbClr val="002060"/>
                </a:solidFill>
              </a:rPr>
            </a:br>
            <a:r>
              <a:rPr sz="3200" b="1" u="sng" dirty="0">
                <a:solidFill>
                  <a:srgbClr val="002060"/>
                </a:solidFill>
              </a:rPr>
              <a:t>and EC2</a:t>
            </a:r>
            <a:r>
              <a:rPr lang="en-US" sz="3200" b="1" u="sng" dirty="0">
                <a:solidFill>
                  <a:srgbClr val="002060"/>
                </a:solidFill>
              </a:rPr>
              <a:t>:</a:t>
            </a:r>
            <a:endParaRPr lang="en-US" sz="3200" b="1" u="sng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638935"/>
            <a:ext cx="7654290" cy="3064510"/>
          </a:xfrm>
        </p:spPr>
        <p:txBody>
          <a:bodyPr/>
          <a:lstStyle/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dirty="0" smtClean="0"/>
              <a:t>- </a:t>
            </a:r>
            <a:r>
              <a:rPr dirty="0"/>
              <a:t>Create an RDS instance with MySQL</a:t>
            </a:r>
            <a:endParaRPr dirty="0"/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dirty="0" smtClean="0"/>
              <a:t>- </a:t>
            </a:r>
            <a:r>
              <a:rPr dirty="0"/>
              <a:t>Launch EC2 instance with Amazon Linux </a:t>
            </a:r>
            <a:endParaRPr dirty="0"/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dirty="0" smtClean="0"/>
              <a:t>- </a:t>
            </a:r>
            <a:r>
              <a:rPr dirty="0"/>
              <a:t>Install Apache web server and MySQL client</a:t>
            </a:r>
            <a:endParaRPr dirty="0"/>
          </a:p>
          <a:p>
            <a:pPr marL="0" indent="0">
              <a:buNone/>
            </a:pPr>
            <a:r>
              <a:rPr lang="en-US" dirty="0" smtClean="0"/>
              <a:t>     </a:t>
            </a:r>
            <a:r>
              <a:rPr dirty="0" smtClean="0"/>
              <a:t>- </a:t>
            </a:r>
            <a:r>
              <a:rPr dirty="0"/>
              <a:t>Connect EC2 to RDS and configure </a:t>
            </a:r>
            <a:r>
              <a:rPr dirty="0" err="1"/>
              <a:t>WordPress</a:t>
            </a:r>
            <a:endParaRPr dirty="0"/>
          </a:p>
        </p:txBody>
      </p:sp>
      <p:sp>
        <p:nvSpPr>
          <p:cNvPr id="4" name="Text Box 3"/>
          <p:cNvSpPr txBox="1"/>
          <p:nvPr/>
        </p:nvSpPr>
        <p:spPr>
          <a:xfrm>
            <a:off x="3357880" y="153670"/>
            <a:ext cx="3048000" cy="788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/>
              <a:t>METHOD-1</a:t>
            </a:r>
            <a:endParaRPr 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6660"/>
            <a:ext cx="8229600" cy="582613"/>
          </a:xfrm>
        </p:spPr>
        <p:txBody>
          <a:bodyPr/>
          <a:lstStyle/>
          <a:p>
            <a:r>
              <a:rPr b="1" u="sng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Deploying </a:t>
            </a:r>
            <a:r>
              <a:rPr b="1" u="sng" dirty="0" err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WordPress</a:t>
            </a:r>
            <a:r>
              <a:rPr b="1" u="sng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 on </a:t>
            </a:r>
            <a:r>
              <a:rPr b="1" u="sng" dirty="0" err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Kubernetes</a:t>
            </a:r>
            <a:r>
              <a:rPr lang="en-US" b="1" u="sng" dirty="0" err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:</a:t>
            </a:r>
            <a:endParaRPr lang="en-US" b="1" u="sng" dirty="0" err="1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2298065"/>
            <a:ext cx="6711654" cy="3667766"/>
          </a:xfrm>
        </p:spPr>
        <p:txBody>
          <a:bodyPr/>
          <a:lstStyle/>
          <a:p>
            <a:r>
              <a:rPr dirty="0" err="1"/>
              <a:t>Kubernetes</a:t>
            </a:r>
            <a:r>
              <a:rPr dirty="0"/>
              <a:t>-based </a:t>
            </a:r>
            <a:r>
              <a:rPr dirty="0" err="1"/>
              <a:t>WordPress</a:t>
            </a:r>
            <a:r>
              <a:rPr dirty="0"/>
              <a:t> Deployment:</a:t>
            </a:r>
            <a:endParaRPr dirty="0"/>
          </a:p>
          <a:p>
            <a:r>
              <a:rPr dirty="0" smtClean="0"/>
              <a:t>Create </a:t>
            </a:r>
            <a:r>
              <a:rPr dirty="0"/>
              <a:t>EC2 instances for </a:t>
            </a:r>
            <a:r>
              <a:rPr dirty="0" err="1"/>
              <a:t>Docker</a:t>
            </a:r>
            <a:r>
              <a:rPr dirty="0"/>
              <a:t> and </a:t>
            </a:r>
            <a:r>
              <a:rPr dirty="0" err="1"/>
              <a:t>Kubernetes</a:t>
            </a:r>
            <a:endParaRPr dirty="0"/>
          </a:p>
          <a:p>
            <a:r>
              <a:rPr dirty="0" smtClean="0"/>
              <a:t>Install </a:t>
            </a:r>
            <a:r>
              <a:rPr dirty="0" err="1"/>
              <a:t>Kubernetes</a:t>
            </a:r>
            <a:r>
              <a:rPr dirty="0"/>
              <a:t> (</a:t>
            </a:r>
            <a:r>
              <a:rPr dirty="0" err="1"/>
              <a:t>kubectl</a:t>
            </a:r>
            <a:r>
              <a:rPr dirty="0"/>
              <a:t>) and Kops</a:t>
            </a:r>
            <a:endParaRPr dirty="0"/>
          </a:p>
          <a:p>
            <a:r>
              <a:rPr dirty="0" smtClean="0"/>
              <a:t>Create </a:t>
            </a:r>
            <a:r>
              <a:rPr dirty="0"/>
              <a:t>YAML files for deployment and services</a:t>
            </a:r>
            <a:endParaRPr dirty="0"/>
          </a:p>
        </p:txBody>
      </p:sp>
      <p:sp>
        <p:nvSpPr>
          <p:cNvPr id="6" name="Text Box 5"/>
          <p:cNvSpPr txBox="1"/>
          <p:nvPr/>
        </p:nvSpPr>
        <p:spPr>
          <a:xfrm>
            <a:off x="2756535" y="134620"/>
            <a:ext cx="3048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 u="sng"/>
              <a:t>METHOD-10</a:t>
            </a:r>
            <a:endParaRPr lang="en-US" sz="3200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24-10-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72000" cy="1609090"/>
          </a:xfrm>
          <a:prstGeom prst="rect">
            <a:avLst/>
          </a:prstGeom>
        </p:spPr>
      </p:pic>
      <p:pic>
        <p:nvPicPr>
          <p:cNvPr id="3" name="Picture 2" descr="2024-10-25 (1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" y="5091430"/>
            <a:ext cx="4578350" cy="1756410"/>
          </a:xfrm>
          <a:prstGeom prst="rect">
            <a:avLst/>
          </a:prstGeom>
        </p:spPr>
      </p:pic>
      <p:pic>
        <p:nvPicPr>
          <p:cNvPr id="10" name="Picture 9" descr="2024-10-25 (2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380" y="5091430"/>
            <a:ext cx="4579620" cy="1756410"/>
          </a:xfrm>
          <a:prstGeom prst="rect">
            <a:avLst/>
          </a:prstGeom>
        </p:spPr>
      </p:pic>
      <p:pic>
        <p:nvPicPr>
          <p:cNvPr id="11" name="Picture 10" descr="2024-10-25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-59690"/>
            <a:ext cx="4607560" cy="1668780"/>
          </a:xfrm>
          <a:prstGeom prst="rect">
            <a:avLst/>
          </a:prstGeom>
        </p:spPr>
      </p:pic>
      <p:pic>
        <p:nvPicPr>
          <p:cNvPr id="14" name="Picture 13" descr="2024-10-25 (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62735"/>
            <a:ext cx="4610735" cy="1819910"/>
          </a:xfrm>
          <a:prstGeom prst="rect">
            <a:avLst/>
          </a:prstGeom>
        </p:spPr>
      </p:pic>
      <p:pic>
        <p:nvPicPr>
          <p:cNvPr id="17" name="Picture 16" descr="2024-10-25 (7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579245"/>
            <a:ext cx="4601845" cy="1755775"/>
          </a:xfrm>
          <a:prstGeom prst="rect">
            <a:avLst/>
          </a:prstGeom>
        </p:spPr>
      </p:pic>
      <p:pic>
        <p:nvPicPr>
          <p:cNvPr id="25" name="Picture 24" descr="2024-10-25 (9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315970"/>
            <a:ext cx="4671060" cy="1775460"/>
          </a:xfrm>
          <a:prstGeom prst="rect">
            <a:avLst/>
          </a:prstGeom>
        </p:spPr>
      </p:pic>
      <p:pic>
        <p:nvPicPr>
          <p:cNvPr id="26" name="Picture 25" descr="2024-10-25 (10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1835" y="3335020"/>
            <a:ext cx="4622165" cy="1750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Summary of deployment methods:</a:t>
            </a:r>
            <a:endParaRPr dirty="0"/>
          </a:p>
          <a:p>
            <a:r>
              <a:rPr dirty="0" smtClean="0"/>
              <a:t>AWS </a:t>
            </a:r>
            <a:r>
              <a:rPr dirty="0"/>
              <a:t>RDS and EC2 for manual setup</a:t>
            </a:r>
            <a:endParaRPr dirty="0"/>
          </a:p>
          <a:p>
            <a:r>
              <a:rPr dirty="0" err="1" smtClean="0"/>
              <a:t>Docker</a:t>
            </a:r>
            <a:r>
              <a:rPr dirty="0" smtClean="0"/>
              <a:t> </a:t>
            </a:r>
            <a:r>
              <a:rPr dirty="0"/>
              <a:t>for containerized deployment</a:t>
            </a:r>
            <a:endParaRPr dirty="0"/>
          </a:p>
          <a:p>
            <a:r>
              <a:rPr dirty="0" smtClean="0"/>
              <a:t>Jenkins </a:t>
            </a:r>
            <a:r>
              <a:rPr dirty="0"/>
              <a:t>and </a:t>
            </a:r>
            <a:r>
              <a:rPr dirty="0" err="1"/>
              <a:t>Git</a:t>
            </a:r>
            <a:r>
              <a:rPr dirty="0"/>
              <a:t> for automated deployment</a:t>
            </a:r>
            <a:endParaRPr dirty="0"/>
          </a:p>
          <a:p>
            <a:r>
              <a:rPr dirty="0" err="1" smtClean="0"/>
              <a:t>Terraform</a:t>
            </a:r>
            <a:r>
              <a:rPr dirty="0" smtClean="0"/>
              <a:t> </a:t>
            </a:r>
            <a:r>
              <a:rPr dirty="0"/>
              <a:t>for infrastructure automation</a:t>
            </a:r>
            <a:endParaRPr dirty="0"/>
          </a:p>
          <a:p>
            <a:r>
              <a:rPr dirty="0" err="1" smtClean="0"/>
              <a:t>Kubernetes</a:t>
            </a:r>
            <a:r>
              <a:rPr dirty="0" smtClean="0"/>
              <a:t> </a:t>
            </a:r>
            <a:r>
              <a:rPr dirty="0"/>
              <a:t>for scalable deployment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518920" y="2346960"/>
            <a:ext cx="6929755" cy="1554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7200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Comic Sans MS" panose="030F0702030302020204" charset="0"/>
                <a:cs typeface="Comic Sans MS" panose="030F0702030302020204" charset="0"/>
              </a:rPr>
              <a:t>THANK YOU</a:t>
            </a:r>
            <a:endParaRPr lang="en-US" sz="7200" b="1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280785" y="5496560"/>
            <a:ext cx="30480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       By</a:t>
            </a:r>
            <a:endParaRPr lang="en-US"/>
          </a:p>
          <a:p>
            <a:r>
              <a:rPr lang="en-US" sz="2400" i="1">
                <a:solidFill>
                  <a:schemeClr val="accent1">
                    <a:lumMod val="50000"/>
                  </a:schemeClr>
                </a:solidFill>
              </a:rPr>
              <a:t>Rajesh Pattapu</a:t>
            </a:r>
            <a:endParaRPr lang="en-US" sz="2400" i="1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2024-10-15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1125"/>
            <a:ext cx="4474210" cy="1830070"/>
          </a:xfrm>
          <a:prstGeom prst="rect">
            <a:avLst/>
          </a:prstGeom>
        </p:spPr>
      </p:pic>
      <p:pic>
        <p:nvPicPr>
          <p:cNvPr id="13" name="Picture 12" descr="2024-10-15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365" y="111125"/>
            <a:ext cx="4295140" cy="1830070"/>
          </a:xfrm>
          <a:prstGeom prst="rect">
            <a:avLst/>
          </a:prstGeom>
        </p:spPr>
      </p:pic>
      <p:pic>
        <p:nvPicPr>
          <p:cNvPr id="14" name="Picture 13" descr="2024-10-15 (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1941830"/>
            <a:ext cx="4571365" cy="1648460"/>
          </a:xfrm>
          <a:prstGeom prst="rect">
            <a:avLst/>
          </a:prstGeom>
        </p:spPr>
      </p:pic>
      <p:pic>
        <p:nvPicPr>
          <p:cNvPr id="16" name="Picture 15" descr="2024-10-15 (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400" y="3590925"/>
            <a:ext cx="4584065" cy="1727200"/>
          </a:xfrm>
          <a:prstGeom prst="rect">
            <a:avLst/>
          </a:prstGeom>
        </p:spPr>
      </p:pic>
      <p:pic>
        <p:nvPicPr>
          <p:cNvPr id="18" name="Picture 17" descr="2024-10-15 (9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210" y="1634490"/>
            <a:ext cx="4571365" cy="1956435"/>
          </a:xfrm>
          <a:prstGeom prst="rect">
            <a:avLst/>
          </a:prstGeom>
        </p:spPr>
      </p:pic>
      <p:pic>
        <p:nvPicPr>
          <p:cNvPr id="19" name="Picture 18" descr="2024-10-15 (10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90820"/>
            <a:ext cx="4535805" cy="1567180"/>
          </a:xfrm>
          <a:prstGeom prst="rect">
            <a:avLst/>
          </a:prstGeom>
        </p:spPr>
      </p:pic>
      <p:pic>
        <p:nvPicPr>
          <p:cNvPr id="23" name="Picture 22" descr="2024-10-16 (2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4210" y="3409315"/>
            <a:ext cx="4690110" cy="1881505"/>
          </a:xfrm>
          <a:prstGeom prst="rect">
            <a:avLst/>
          </a:prstGeom>
        </p:spPr>
      </p:pic>
      <p:pic>
        <p:nvPicPr>
          <p:cNvPr id="27" name="Picture 26" descr="2024-10-16 (6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1365" y="5071745"/>
            <a:ext cx="4540885" cy="1786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205" y="1336040"/>
            <a:ext cx="8229600" cy="582613"/>
          </a:xfrm>
        </p:spPr>
        <p:txBody>
          <a:bodyPr/>
          <a:lstStyle/>
          <a:p>
            <a:r>
              <a:rPr b="1">
                <a:solidFill>
                  <a:srgbClr val="002060"/>
                </a:solidFill>
              </a:rPr>
              <a:t>WordPress Deployment with Docker</a:t>
            </a:r>
            <a:r>
              <a:rPr lang="en-US" b="1">
                <a:solidFill>
                  <a:srgbClr val="002060"/>
                </a:solidFill>
              </a:rPr>
              <a:t> :</a:t>
            </a:r>
            <a:endParaRPr lang="en-US" b="1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07285"/>
            <a:ext cx="8229600" cy="4953000"/>
          </a:xfrm>
        </p:spPr>
        <p:txBody>
          <a:bodyPr/>
          <a:lstStyle/>
          <a:p>
            <a:pPr marL="0" indent="0">
              <a:buNone/>
            </a:pPr>
            <a:endParaRPr dirty="0"/>
          </a:p>
          <a:p>
            <a:r>
              <a:rPr dirty="0" smtClean="0"/>
              <a:t>Install </a:t>
            </a:r>
            <a:r>
              <a:rPr dirty="0" err="1"/>
              <a:t>Docker</a:t>
            </a:r>
            <a:r>
              <a:rPr dirty="0"/>
              <a:t> on EC2 instance</a:t>
            </a:r>
            <a:endParaRPr dirty="0"/>
          </a:p>
          <a:p>
            <a:r>
              <a:rPr dirty="0" smtClean="0"/>
              <a:t>Use </a:t>
            </a:r>
            <a:r>
              <a:rPr dirty="0" err="1"/>
              <a:t>Docker</a:t>
            </a:r>
            <a:r>
              <a:rPr dirty="0"/>
              <a:t> Compose to pull MySQL and </a:t>
            </a:r>
            <a:r>
              <a:rPr dirty="0" err="1"/>
              <a:t>WordPress</a:t>
            </a:r>
            <a:r>
              <a:rPr dirty="0"/>
              <a:t> images</a:t>
            </a:r>
            <a:endParaRPr dirty="0"/>
          </a:p>
          <a:p>
            <a:r>
              <a:rPr dirty="0" smtClean="0"/>
              <a:t>Launch </a:t>
            </a:r>
            <a:r>
              <a:rPr dirty="0" err="1"/>
              <a:t>WordPress</a:t>
            </a:r>
            <a:r>
              <a:rPr dirty="0"/>
              <a:t> application with </a:t>
            </a:r>
            <a:r>
              <a:rPr dirty="0" err="1"/>
              <a:t>Docker</a:t>
            </a:r>
            <a:endParaRPr dirty="0"/>
          </a:p>
        </p:txBody>
      </p:sp>
      <p:sp>
        <p:nvSpPr>
          <p:cNvPr id="4" name="Text Box 3"/>
          <p:cNvSpPr txBox="1"/>
          <p:nvPr/>
        </p:nvSpPr>
        <p:spPr>
          <a:xfrm>
            <a:off x="3048000" y="165735"/>
            <a:ext cx="3048000" cy="832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3600"/>
              <a:t>METHOD-2</a:t>
            </a:r>
            <a:endParaRPr lang="en-US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2024-10-16 (7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4493260" cy="2526030"/>
          </a:xfrm>
          <a:prstGeom prst="rect">
            <a:avLst/>
          </a:prstGeom>
        </p:spPr>
      </p:pic>
      <p:pic>
        <p:nvPicPr>
          <p:cNvPr id="6" name="Picture 5" descr="2024-10-16 (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260" y="635"/>
            <a:ext cx="4585970" cy="2525395"/>
          </a:xfrm>
          <a:prstGeom prst="rect">
            <a:avLst/>
          </a:prstGeom>
        </p:spPr>
      </p:pic>
      <p:pic>
        <p:nvPicPr>
          <p:cNvPr id="8" name="Picture 7" descr="2024-10-16 (1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245" y="2526030"/>
            <a:ext cx="4548505" cy="2371725"/>
          </a:xfrm>
          <a:prstGeom prst="rect">
            <a:avLst/>
          </a:prstGeom>
        </p:spPr>
      </p:pic>
      <p:pic>
        <p:nvPicPr>
          <p:cNvPr id="16" name="Picture 15" descr="2024-10-17 (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635" y="4829175"/>
            <a:ext cx="4570730" cy="2028825"/>
          </a:xfrm>
          <a:prstGeom prst="rect">
            <a:avLst/>
          </a:prstGeom>
        </p:spPr>
      </p:pic>
      <p:pic>
        <p:nvPicPr>
          <p:cNvPr id="17" name="Picture 16" descr="2024-10-17 (3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635" y="2667635"/>
            <a:ext cx="4572635" cy="2019935"/>
          </a:xfrm>
          <a:prstGeom prst="rect">
            <a:avLst/>
          </a:prstGeom>
        </p:spPr>
      </p:pic>
      <p:pic>
        <p:nvPicPr>
          <p:cNvPr id="20" name="Picture 19" descr="2024-10-17 (6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97755"/>
            <a:ext cx="4520565" cy="19767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452718"/>
            <a:ext cx="7833360" cy="2585122"/>
          </a:xfrm>
        </p:spPr>
        <p:txBody>
          <a:bodyPr/>
          <a:lstStyle/>
          <a:p>
            <a:r>
              <a:rPr b="1" u="sng" dirty="0">
                <a:solidFill>
                  <a:srgbClr val="002060"/>
                </a:solidFill>
              </a:rPr>
              <a:t>Using Jenkins and </a:t>
            </a:r>
            <a:r>
              <a:rPr b="1" u="sng" dirty="0" err="1">
                <a:solidFill>
                  <a:srgbClr val="002060"/>
                </a:solidFill>
              </a:rPr>
              <a:t>Git</a:t>
            </a:r>
            <a:r>
              <a:rPr b="1" u="sng" dirty="0">
                <a:solidFill>
                  <a:srgbClr val="002060"/>
                </a:solidFill>
              </a:rPr>
              <a:t> for </a:t>
            </a:r>
            <a:r>
              <a:rPr b="1" u="sng" dirty="0" err="1">
                <a:solidFill>
                  <a:srgbClr val="002060"/>
                </a:solidFill>
              </a:rPr>
              <a:t>WordPress</a:t>
            </a:r>
            <a:r>
              <a:rPr b="1" u="sng" dirty="0">
                <a:solidFill>
                  <a:srgbClr val="002060"/>
                </a:solidFill>
              </a:rPr>
              <a:t> </a:t>
            </a:r>
            <a:r>
              <a:rPr b="1" u="sng" dirty="0" smtClean="0">
                <a:solidFill>
                  <a:srgbClr val="002060"/>
                </a:solidFill>
              </a:rPr>
              <a:t>Deployment</a:t>
            </a:r>
            <a:r>
              <a:rPr lang="en-US" b="1" u="sng" dirty="0" smtClean="0">
                <a:solidFill>
                  <a:srgbClr val="002060"/>
                </a:solidFill>
              </a:rPr>
              <a:t> and also with the execute shell :</a:t>
            </a:r>
            <a:endParaRPr lang="en-US" b="1" u="sng" dirty="0" smtClean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7085" y="2710815"/>
            <a:ext cx="6711654" cy="2783846"/>
          </a:xfrm>
        </p:spPr>
        <p:txBody>
          <a:bodyPr/>
          <a:lstStyle/>
          <a:p>
            <a:pPr marL="0" indent="0">
              <a:buNone/>
            </a:pPr>
            <a:endParaRPr sz="2500" dirty="0"/>
          </a:p>
          <a:p>
            <a:r>
              <a:rPr sz="2800" dirty="0" smtClean="0"/>
              <a:t>Create </a:t>
            </a:r>
            <a:r>
              <a:rPr sz="2800" dirty="0"/>
              <a:t>EC2 instance and install Jenkins</a:t>
            </a:r>
            <a:endParaRPr sz="2800" dirty="0"/>
          </a:p>
          <a:p>
            <a:r>
              <a:rPr sz="2800" dirty="0" smtClean="0"/>
              <a:t>Clone </a:t>
            </a:r>
            <a:r>
              <a:rPr sz="2800" dirty="0" err="1"/>
              <a:t>WordPress</a:t>
            </a:r>
            <a:r>
              <a:rPr sz="2800" dirty="0"/>
              <a:t> repository using </a:t>
            </a:r>
            <a:r>
              <a:rPr sz="2800" dirty="0" err="1"/>
              <a:t>Git</a:t>
            </a:r>
            <a:endParaRPr sz="2800" dirty="0"/>
          </a:p>
          <a:p>
            <a:r>
              <a:rPr sz="2800" dirty="0" smtClean="0"/>
              <a:t>Configure </a:t>
            </a:r>
            <a:r>
              <a:rPr sz="2800" dirty="0"/>
              <a:t>Jenkins job to deploy </a:t>
            </a:r>
            <a:r>
              <a:rPr sz="2800" dirty="0" err="1" smtClean="0"/>
              <a:t>WordPress</a:t>
            </a:r>
            <a:endParaRPr lang="en-US" sz="2800" dirty="0" smtClean="0"/>
          </a:p>
          <a:p>
            <a:r>
              <a:rPr lang="en-US" sz="2800" dirty="0" smtClean="0"/>
              <a:t>Write the bash script in execute shell.</a:t>
            </a:r>
            <a:endParaRPr sz="2800" dirty="0"/>
          </a:p>
        </p:txBody>
      </p:sp>
      <p:sp>
        <p:nvSpPr>
          <p:cNvPr id="4" name="Text Box 3"/>
          <p:cNvSpPr txBox="1"/>
          <p:nvPr/>
        </p:nvSpPr>
        <p:spPr>
          <a:xfrm>
            <a:off x="3048000" y="93345"/>
            <a:ext cx="3048000" cy="6997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sz="3600"/>
              <a:t>METHOD-3</a:t>
            </a:r>
            <a:endParaRPr lang="en-US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2024-10-17 (8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4571365" cy="2348230"/>
          </a:xfrm>
          <a:prstGeom prst="rect">
            <a:avLst/>
          </a:prstGeom>
        </p:spPr>
      </p:pic>
      <p:pic>
        <p:nvPicPr>
          <p:cNvPr id="5" name="Picture 4" descr="2024-10-17 (10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0" y="0"/>
            <a:ext cx="4603750" cy="2383790"/>
          </a:xfrm>
          <a:prstGeom prst="rect">
            <a:avLst/>
          </a:prstGeom>
        </p:spPr>
      </p:pic>
      <p:pic>
        <p:nvPicPr>
          <p:cNvPr id="6" name="Picture 5" descr="2024-10-17 (1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9505"/>
            <a:ext cx="4613910" cy="2488565"/>
          </a:xfrm>
          <a:prstGeom prst="rect">
            <a:avLst/>
          </a:prstGeom>
        </p:spPr>
      </p:pic>
      <p:pic>
        <p:nvPicPr>
          <p:cNvPr id="7" name="Picture 6" descr="2024-10-17 (18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090" y="2348230"/>
            <a:ext cx="4613910" cy="2487930"/>
          </a:xfrm>
          <a:prstGeom prst="rect">
            <a:avLst/>
          </a:prstGeom>
        </p:spPr>
      </p:pic>
      <p:pic>
        <p:nvPicPr>
          <p:cNvPr id="8" name="Picture 7" descr="2024-10-17 (20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0" y="4706620"/>
            <a:ext cx="4627880" cy="2151380"/>
          </a:xfrm>
          <a:prstGeom prst="rect">
            <a:avLst/>
          </a:prstGeom>
        </p:spPr>
      </p:pic>
      <p:pic>
        <p:nvPicPr>
          <p:cNvPr id="9" name="Picture 8" descr="2024-10-17 (24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910" y="4287520"/>
            <a:ext cx="4572635" cy="25704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465" y="1143000"/>
            <a:ext cx="8229600" cy="582613"/>
          </a:xfrm>
        </p:spPr>
        <p:txBody>
          <a:bodyPr/>
          <a:lstStyle/>
          <a:p>
            <a:r>
              <a:rPr b="1" u="sng">
                <a:solidFill>
                  <a:srgbClr val="C00000"/>
                </a:solidFill>
              </a:rPr>
              <a:t>Deploying WordPress with EC2 </a:t>
            </a:r>
            <a:br>
              <a:rPr b="1" u="sng">
                <a:solidFill>
                  <a:srgbClr val="C00000"/>
                </a:solidFill>
              </a:rPr>
            </a:br>
            <a:r>
              <a:rPr b="1" u="sng">
                <a:solidFill>
                  <a:srgbClr val="C00000"/>
                </a:solidFill>
              </a:rPr>
              <a:t>User Data</a:t>
            </a:r>
            <a:r>
              <a:rPr lang="en-US" b="1" u="sng">
                <a:solidFill>
                  <a:srgbClr val="C00000"/>
                </a:solidFill>
              </a:rPr>
              <a:t>:</a:t>
            </a:r>
            <a:endParaRPr lang="en-US" b="1" u="sng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2085340"/>
            <a:ext cx="6711654" cy="3708406"/>
          </a:xfrm>
        </p:spPr>
        <p:txBody>
          <a:bodyPr/>
          <a:lstStyle/>
          <a:p>
            <a:pPr marL="0" indent="0">
              <a:buNone/>
            </a:pPr>
            <a:endParaRPr dirty="0"/>
          </a:p>
          <a:p>
            <a:r>
              <a:rPr dirty="0"/>
              <a:t>-Create EC2 instance with t3.micro</a:t>
            </a:r>
            <a:endParaRPr dirty="0"/>
          </a:p>
          <a:p>
            <a:r>
              <a:rPr dirty="0"/>
              <a:t>- Configure security groups for HTTP, HTTPS, SSH</a:t>
            </a:r>
            <a:endParaRPr dirty="0"/>
          </a:p>
          <a:p>
            <a:r>
              <a:rPr dirty="0"/>
              <a:t>- Use bash script in User Data to install </a:t>
            </a:r>
            <a:r>
              <a:rPr dirty="0" err="1"/>
              <a:t>WordPress</a:t>
            </a:r>
            <a:endParaRPr dirty="0"/>
          </a:p>
        </p:txBody>
      </p:sp>
      <p:sp>
        <p:nvSpPr>
          <p:cNvPr id="4" name="Text Box 3"/>
          <p:cNvSpPr txBox="1"/>
          <p:nvPr/>
        </p:nvSpPr>
        <p:spPr>
          <a:xfrm>
            <a:off x="2771140" y="200025"/>
            <a:ext cx="3048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3200" u="sng"/>
              <a:t>METHOD-4</a:t>
            </a:r>
            <a:endParaRPr lang="en-US" sz="3200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2024-10-17 (3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45385"/>
            <a:ext cx="4572000" cy="2445385"/>
          </a:xfrm>
          <a:prstGeom prst="rect">
            <a:avLst/>
          </a:prstGeom>
        </p:spPr>
      </p:pic>
      <p:pic>
        <p:nvPicPr>
          <p:cNvPr id="5" name="Picture 4" descr="2024-10-17 (3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2484120"/>
          </a:xfrm>
          <a:prstGeom prst="rect">
            <a:avLst/>
          </a:prstGeom>
        </p:spPr>
      </p:pic>
      <p:pic>
        <p:nvPicPr>
          <p:cNvPr id="6" name="Picture 5" descr="2024-10-17 (3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770" y="9525"/>
            <a:ext cx="4636770" cy="2474595"/>
          </a:xfrm>
          <a:prstGeom prst="rect">
            <a:avLst/>
          </a:prstGeom>
        </p:spPr>
      </p:pic>
      <p:pic>
        <p:nvPicPr>
          <p:cNvPr id="7" name="Picture 6" descr="2024-10-17 (27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465" y="2465705"/>
            <a:ext cx="4534535" cy="2442845"/>
          </a:xfrm>
          <a:prstGeom prst="rect">
            <a:avLst/>
          </a:prstGeom>
        </p:spPr>
      </p:pic>
      <p:pic>
        <p:nvPicPr>
          <p:cNvPr id="8" name="Picture 7" descr="2024-10-17 (28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90770"/>
            <a:ext cx="4618355" cy="1967230"/>
          </a:xfrm>
          <a:prstGeom prst="rect">
            <a:avLst/>
          </a:prstGeom>
        </p:spPr>
      </p:pic>
      <p:pic>
        <p:nvPicPr>
          <p:cNvPr id="9" name="Picture 8" descr="2024-10-17 (30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465" y="4890135"/>
            <a:ext cx="4592320" cy="19678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Pie Charts">
  <a:themeElements>
    <a:clrScheme name="Data Pie Chart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CC3300"/>
      </a:hlink>
      <a:folHlink>
        <a:srgbClr val="996600"/>
      </a:folHlink>
    </a:clrScheme>
    <a:fontScheme name="Data Pie Chart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Data Pie Char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ta Pie Char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ta Pie Chart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3289</Words>
  <Application>WPS Presentation</Application>
  <PresentationFormat>On-screen Show (4:3)</PresentationFormat>
  <Paragraphs>136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50" baseType="lpstr">
      <vt:lpstr>Arial</vt:lpstr>
      <vt:lpstr>SimSun</vt:lpstr>
      <vt:lpstr>Wingdings</vt:lpstr>
      <vt:lpstr>Times New Roman</vt:lpstr>
      <vt:lpstr>Segoe Script</vt:lpstr>
      <vt:lpstr>Microsoft YaHei</vt:lpstr>
      <vt:lpstr>Arial Unicode MS</vt:lpstr>
      <vt:lpstr>Calibri</vt:lpstr>
      <vt:lpstr>Carter One</vt:lpstr>
      <vt:lpstr>Mongolian Baiti</vt:lpstr>
      <vt:lpstr>Cardo</vt:lpstr>
      <vt:lpstr>Bahnschrift Light Condensed</vt:lpstr>
      <vt:lpstr>Arial Black</vt:lpstr>
      <vt:lpstr>Bahnschrift</vt:lpstr>
      <vt:lpstr>Bahnschrift Condensed</vt:lpstr>
      <vt:lpstr>Bahnschrift Light</vt:lpstr>
      <vt:lpstr>Bahnschrift Light SemiCondensed</vt:lpstr>
      <vt:lpstr>Bahnschrift SemiBold</vt:lpstr>
      <vt:lpstr>Bahnschrift SemiBold Condensed</vt:lpstr>
      <vt:lpstr>Bahnschrift SemiBold SemiConden</vt:lpstr>
      <vt:lpstr>Bahnschrift SemiLight</vt:lpstr>
      <vt:lpstr>Bahnschrift SemiLight Condensed</vt:lpstr>
      <vt:lpstr>Bahnschrift SemiLight SemiConde</vt:lpstr>
      <vt:lpstr>Constantia</vt:lpstr>
      <vt:lpstr>Candara Light</vt:lpstr>
      <vt:lpstr>Comic Sans MS</vt:lpstr>
      <vt:lpstr>Data Pie Charts</vt:lpstr>
      <vt:lpstr>WordPress Web Application Deployment</vt:lpstr>
      <vt:lpstr>Deploying WordPress with AWS RDS  and EC2:</vt:lpstr>
      <vt:lpstr>PowerPoint 演示文稿</vt:lpstr>
      <vt:lpstr>WordPress Deployment with Docker :</vt:lpstr>
      <vt:lpstr>PowerPoint 演示文稿</vt:lpstr>
      <vt:lpstr>Using Jenkins and Git for WordPress Deployment and also with the execute shell :</vt:lpstr>
      <vt:lpstr>PowerPoint 演示文稿</vt:lpstr>
      <vt:lpstr>Deploying WordPress with EC2  User Data:</vt:lpstr>
      <vt:lpstr>PowerPoint 演示文稿</vt:lpstr>
      <vt:lpstr>PowerPoint 演示文稿</vt:lpstr>
      <vt:lpstr>PowerPoint 演示文稿</vt:lpstr>
      <vt:lpstr>Deployment with  jenkins pipeline  add build periodically and poll scm:</vt:lpstr>
      <vt:lpstr>PowerPoint 演示文稿</vt:lpstr>
      <vt:lpstr>Using Terraform for WordPress Deployment and also with execute shell:</vt:lpstr>
      <vt:lpstr>PowerPoint 演示文稿</vt:lpstr>
      <vt:lpstr>PowerPoint 演示文稿</vt:lpstr>
      <vt:lpstr>PowerPoint 演示文稿</vt:lpstr>
      <vt:lpstr>Jenkins Pipeline for WordPress Deployment,buildperiodically and poll scm with Git and with terraform:</vt:lpstr>
      <vt:lpstr>PowerPoint 演示文稿</vt:lpstr>
      <vt:lpstr>Deploying WordPress on Kubernetes:</vt:lpstr>
      <vt:lpstr>PowerPoint 演示文稿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WordPress Web Application Deployment</dc:title>
  <dc:creator>vinay</dc:creator>
  <dc:description>generated using python-pptx</dc:description>
  <cp:lastModifiedBy>Rajesh Rkr</cp:lastModifiedBy>
  <cp:revision>34</cp:revision>
  <dcterms:created xsi:type="dcterms:W3CDTF">2013-01-27T09:14:00Z</dcterms:created>
  <dcterms:modified xsi:type="dcterms:W3CDTF">2024-10-26T06:42:10Z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2ECA313CC9AE43F78355EC70BFBB6417_12</vt:lpwstr>
  </property>
  <property fmtid="{D5CDD505-2E9C-101B-9397-08002B2CF9AE}" pid="3" name="KSOProductBuildVer">
    <vt:lpwstr>1033-12.2.0.18638</vt:lpwstr>
  </property>
</Properties>
</file>